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6" r:id="rId5"/>
    <p:sldId id="257" r:id="rId6"/>
    <p:sldId id="259" r:id="rId7"/>
    <p:sldId id="286" r:id="rId8"/>
    <p:sldId id="292" r:id="rId9"/>
    <p:sldId id="294" r:id="rId10"/>
    <p:sldId id="293" r:id="rId11"/>
    <p:sldId id="295" r:id="rId12"/>
    <p:sldId id="306" r:id="rId13"/>
    <p:sldId id="307" r:id="rId14"/>
    <p:sldId id="308" r:id="rId15"/>
    <p:sldId id="260" r:id="rId16"/>
    <p:sldId id="305" r:id="rId17"/>
    <p:sldId id="304" r:id="rId18"/>
    <p:sldId id="296" r:id="rId19"/>
    <p:sldId id="303" r:id="rId20"/>
    <p:sldId id="297" r:id="rId21"/>
    <p:sldId id="298" r:id="rId22"/>
    <p:sldId id="299" r:id="rId23"/>
    <p:sldId id="300" r:id="rId24"/>
    <p:sldId id="301" r:id="rId25"/>
    <p:sldId id="302" r:id="rId2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FF00"/>
    <a:srgbClr val="000644"/>
    <a:srgbClr val="B8A1FF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3A6D2C-C556-40C2-B374-D55FE71AC95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D57DDC3-373D-452F-BBD6-FAC063C86511}">
      <dgm:prSet/>
      <dgm:spPr/>
      <dgm:t>
        <a:bodyPr/>
        <a:lstStyle/>
        <a:p>
          <a:r>
            <a:rPr lang="nl-NL"/>
            <a:t>Kennisverwervingsfase</a:t>
          </a:r>
          <a:endParaRPr lang="en-US"/>
        </a:p>
      </dgm:t>
    </dgm:pt>
    <dgm:pt modelId="{B3073A4C-D221-4815-9847-BE198720D11A}" type="parTrans" cxnId="{55757C7D-4BD6-4142-832B-83BDAFDB741A}">
      <dgm:prSet/>
      <dgm:spPr/>
      <dgm:t>
        <a:bodyPr/>
        <a:lstStyle/>
        <a:p>
          <a:endParaRPr lang="en-US"/>
        </a:p>
      </dgm:t>
    </dgm:pt>
    <dgm:pt modelId="{E73DB344-50EA-46B3-B740-6D2A9BE6EC7D}" type="sibTrans" cxnId="{55757C7D-4BD6-4142-832B-83BDAFDB741A}">
      <dgm:prSet/>
      <dgm:spPr/>
      <dgm:t>
        <a:bodyPr/>
        <a:lstStyle/>
        <a:p>
          <a:endParaRPr lang="en-US"/>
        </a:p>
      </dgm:t>
    </dgm:pt>
    <dgm:pt modelId="{2CE48D69-744F-4694-B0EE-B5333150AA59}">
      <dgm:prSet/>
      <dgm:spPr/>
      <dgm:t>
        <a:bodyPr/>
        <a:lstStyle/>
        <a:p>
          <a:r>
            <a:rPr lang="nl-NL"/>
            <a:t>Broedfase</a:t>
          </a:r>
          <a:endParaRPr lang="en-US"/>
        </a:p>
      </dgm:t>
    </dgm:pt>
    <dgm:pt modelId="{0BEB944A-64EF-4D4A-88A1-52BEADF01166}" type="parTrans" cxnId="{60A444F1-139E-4325-B07C-97576326D27F}">
      <dgm:prSet/>
      <dgm:spPr/>
      <dgm:t>
        <a:bodyPr/>
        <a:lstStyle/>
        <a:p>
          <a:endParaRPr lang="en-US"/>
        </a:p>
      </dgm:t>
    </dgm:pt>
    <dgm:pt modelId="{E6E562AF-25D8-4286-B57A-44A0EAF5564D}" type="sibTrans" cxnId="{60A444F1-139E-4325-B07C-97576326D27F}">
      <dgm:prSet/>
      <dgm:spPr/>
      <dgm:t>
        <a:bodyPr/>
        <a:lstStyle/>
        <a:p>
          <a:endParaRPr lang="en-US"/>
        </a:p>
      </dgm:t>
    </dgm:pt>
    <dgm:pt modelId="{001C59FC-1131-4803-BC52-03251CF4B095}">
      <dgm:prSet/>
      <dgm:spPr/>
      <dgm:t>
        <a:bodyPr/>
        <a:lstStyle/>
        <a:p>
          <a:r>
            <a:rPr lang="nl-NL"/>
            <a:t>Verdiepingsfase</a:t>
          </a:r>
          <a:endParaRPr lang="en-US"/>
        </a:p>
      </dgm:t>
    </dgm:pt>
    <dgm:pt modelId="{8589F169-9D30-4C0F-830C-2097E9A24183}" type="parTrans" cxnId="{A1500902-55C5-402C-87FC-C2F437EE69E9}">
      <dgm:prSet/>
      <dgm:spPr/>
      <dgm:t>
        <a:bodyPr/>
        <a:lstStyle/>
        <a:p>
          <a:endParaRPr lang="en-US"/>
        </a:p>
      </dgm:t>
    </dgm:pt>
    <dgm:pt modelId="{5CBDFD20-5CBB-412C-8FC6-AB5EFEB09475}" type="sibTrans" cxnId="{A1500902-55C5-402C-87FC-C2F437EE69E9}">
      <dgm:prSet/>
      <dgm:spPr/>
      <dgm:t>
        <a:bodyPr/>
        <a:lstStyle/>
        <a:p>
          <a:endParaRPr lang="en-US"/>
        </a:p>
      </dgm:t>
    </dgm:pt>
    <dgm:pt modelId="{652BC421-DE32-436C-BC47-2E20B7040CB4}">
      <dgm:prSet/>
      <dgm:spPr/>
      <dgm:t>
        <a:bodyPr/>
        <a:lstStyle/>
        <a:p>
          <a:r>
            <a:rPr lang="nl-NL"/>
            <a:t>Creatie-reflectiefase</a:t>
          </a:r>
          <a:endParaRPr lang="en-US"/>
        </a:p>
      </dgm:t>
    </dgm:pt>
    <dgm:pt modelId="{097FBB23-0B61-4DAF-9636-BEE20C1E039D}" type="parTrans" cxnId="{2CFF6CAD-9010-4F03-A23D-BB9DC36C29DC}">
      <dgm:prSet/>
      <dgm:spPr/>
      <dgm:t>
        <a:bodyPr/>
        <a:lstStyle/>
        <a:p>
          <a:endParaRPr lang="en-US"/>
        </a:p>
      </dgm:t>
    </dgm:pt>
    <dgm:pt modelId="{795480BB-0F95-4F3E-B908-115209877866}" type="sibTrans" cxnId="{2CFF6CAD-9010-4F03-A23D-BB9DC36C29DC}">
      <dgm:prSet/>
      <dgm:spPr/>
      <dgm:t>
        <a:bodyPr/>
        <a:lstStyle/>
        <a:p>
          <a:endParaRPr lang="en-US"/>
        </a:p>
      </dgm:t>
    </dgm:pt>
    <dgm:pt modelId="{5486B1B7-F1C7-4C90-83E6-EE844BC9AE6B}">
      <dgm:prSet/>
      <dgm:spPr/>
      <dgm:t>
        <a:bodyPr/>
        <a:lstStyle/>
        <a:p>
          <a:r>
            <a:rPr lang="nl-NL"/>
            <a:t>Uitvoeringsfase</a:t>
          </a:r>
          <a:endParaRPr lang="en-US"/>
        </a:p>
      </dgm:t>
    </dgm:pt>
    <dgm:pt modelId="{779E86C9-60BC-4A9B-82BE-0B8C0561B3B0}" type="parTrans" cxnId="{2AE48EAB-194E-42A9-85A2-D1ED9AA27BAF}">
      <dgm:prSet/>
      <dgm:spPr/>
      <dgm:t>
        <a:bodyPr/>
        <a:lstStyle/>
        <a:p>
          <a:endParaRPr lang="en-US"/>
        </a:p>
      </dgm:t>
    </dgm:pt>
    <dgm:pt modelId="{EB8E46C5-4028-46F7-893E-C4B19AED417C}" type="sibTrans" cxnId="{2AE48EAB-194E-42A9-85A2-D1ED9AA27BAF}">
      <dgm:prSet/>
      <dgm:spPr/>
      <dgm:t>
        <a:bodyPr/>
        <a:lstStyle/>
        <a:p>
          <a:endParaRPr lang="en-US"/>
        </a:p>
      </dgm:t>
    </dgm:pt>
    <dgm:pt modelId="{BCDD938C-5432-49B5-BDB7-6AA21DF1B367}">
      <dgm:prSet/>
      <dgm:spPr/>
      <dgm:t>
        <a:bodyPr/>
        <a:lstStyle/>
        <a:p>
          <a:r>
            <a:rPr lang="nl-NL"/>
            <a:t>Vernieuwingsfase</a:t>
          </a:r>
          <a:endParaRPr lang="en-US"/>
        </a:p>
      </dgm:t>
    </dgm:pt>
    <dgm:pt modelId="{84EC95A3-45FC-49F7-8E67-FACBEBB94966}" type="parTrans" cxnId="{1CF8EAFE-CEDF-46C9-A802-B05973FBDDD2}">
      <dgm:prSet/>
      <dgm:spPr/>
      <dgm:t>
        <a:bodyPr/>
        <a:lstStyle/>
        <a:p>
          <a:endParaRPr lang="en-US"/>
        </a:p>
      </dgm:t>
    </dgm:pt>
    <dgm:pt modelId="{3E6011EC-2644-4816-AA1C-560679B9A7C7}" type="sibTrans" cxnId="{1CF8EAFE-CEDF-46C9-A802-B05973FBDDD2}">
      <dgm:prSet/>
      <dgm:spPr/>
      <dgm:t>
        <a:bodyPr/>
        <a:lstStyle/>
        <a:p>
          <a:endParaRPr lang="en-US"/>
        </a:p>
      </dgm:t>
    </dgm:pt>
    <dgm:pt modelId="{68BFB950-2092-4121-AE8B-706E3DD220FC}" type="pres">
      <dgm:prSet presAssocID="{373A6D2C-C556-40C2-B374-D55FE71AC959}" presName="linear" presStyleCnt="0">
        <dgm:presLayoutVars>
          <dgm:animLvl val="lvl"/>
          <dgm:resizeHandles val="exact"/>
        </dgm:presLayoutVars>
      </dgm:prSet>
      <dgm:spPr/>
    </dgm:pt>
    <dgm:pt modelId="{7E78C07A-935D-41CD-9977-301D847875F7}" type="pres">
      <dgm:prSet presAssocID="{BD57DDC3-373D-452F-BBD6-FAC063C86511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3F60567A-8CFB-477C-9A0E-4922686DCADE}" type="pres">
      <dgm:prSet presAssocID="{E73DB344-50EA-46B3-B740-6D2A9BE6EC7D}" presName="spacer" presStyleCnt="0"/>
      <dgm:spPr/>
    </dgm:pt>
    <dgm:pt modelId="{40DA0EC4-74E3-4F30-9246-0415233322F2}" type="pres">
      <dgm:prSet presAssocID="{2CE48D69-744F-4694-B0EE-B5333150AA59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12FAC5D-81AB-45E9-8C35-C568D627598B}" type="pres">
      <dgm:prSet presAssocID="{E6E562AF-25D8-4286-B57A-44A0EAF5564D}" presName="spacer" presStyleCnt="0"/>
      <dgm:spPr/>
    </dgm:pt>
    <dgm:pt modelId="{71EA61DA-E5E8-44D0-8117-C66C807E4214}" type="pres">
      <dgm:prSet presAssocID="{001C59FC-1131-4803-BC52-03251CF4B09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FE37B33-B6B5-4EC2-9A4A-326D21F53A59}" type="pres">
      <dgm:prSet presAssocID="{5CBDFD20-5CBB-412C-8FC6-AB5EFEB09475}" presName="spacer" presStyleCnt="0"/>
      <dgm:spPr/>
    </dgm:pt>
    <dgm:pt modelId="{8EF341C9-DEE6-4DEE-93A6-5E226BF27CAA}" type="pres">
      <dgm:prSet presAssocID="{652BC421-DE32-436C-BC47-2E20B7040CB4}" presName="parentText" presStyleLbl="node1" presStyleIdx="3" presStyleCnt="6" custLinFactNeighborX="660" custLinFactNeighborY="10895">
        <dgm:presLayoutVars>
          <dgm:chMax val="0"/>
          <dgm:bulletEnabled val="1"/>
        </dgm:presLayoutVars>
      </dgm:prSet>
      <dgm:spPr/>
    </dgm:pt>
    <dgm:pt modelId="{4D7936CC-51DB-40DA-B864-6484DFA1BAC6}" type="pres">
      <dgm:prSet presAssocID="{795480BB-0F95-4F3E-B908-115209877866}" presName="spacer" presStyleCnt="0"/>
      <dgm:spPr/>
    </dgm:pt>
    <dgm:pt modelId="{175A9262-4371-4157-9FBF-317207A9F2BD}" type="pres">
      <dgm:prSet presAssocID="{5486B1B7-F1C7-4C90-83E6-EE844BC9AE6B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A1AAB16-4186-4C67-979A-578A8DA859A1}" type="pres">
      <dgm:prSet presAssocID="{EB8E46C5-4028-46F7-893E-C4B19AED417C}" presName="spacer" presStyleCnt="0"/>
      <dgm:spPr/>
    </dgm:pt>
    <dgm:pt modelId="{4D60D0BE-EAD4-4385-AC3D-331EC0F62FB8}" type="pres">
      <dgm:prSet presAssocID="{BCDD938C-5432-49B5-BDB7-6AA21DF1B367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A1500902-55C5-402C-87FC-C2F437EE69E9}" srcId="{373A6D2C-C556-40C2-B374-D55FE71AC959}" destId="{001C59FC-1131-4803-BC52-03251CF4B095}" srcOrd="2" destOrd="0" parTransId="{8589F169-9D30-4C0F-830C-2097E9A24183}" sibTransId="{5CBDFD20-5CBB-412C-8FC6-AB5EFEB09475}"/>
    <dgm:cxn modelId="{1D6CE25C-957F-4682-ABC0-EE9417974F41}" type="presOf" srcId="{652BC421-DE32-436C-BC47-2E20B7040CB4}" destId="{8EF341C9-DEE6-4DEE-93A6-5E226BF27CAA}" srcOrd="0" destOrd="0" presId="urn:microsoft.com/office/officeart/2005/8/layout/vList2"/>
    <dgm:cxn modelId="{5FEBFA66-2DC1-4E8E-9993-93ECB63810FC}" type="presOf" srcId="{BD57DDC3-373D-452F-BBD6-FAC063C86511}" destId="{7E78C07A-935D-41CD-9977-301D847875F7}" srcOrd="0" destOrd="0" presId="urn:microsoft.com/office/officeart/2005/8/layout/vList2"/>
    <dgm:cxn modelId="{55757C7D-4BD6-4142-832B-83BDAFDB741A}" srcId="{373A6D2C-C556-40C2-B374-D55FE71AC959}" destId="{BD57DDC3-373D-452F-BBD6-FAC063C86511}" srcOrd="0" destOrd="0" parTransId="{B3073A4C-D221-4815-9847-BE198720D11A}" sibTransId="{E73DB344-50EA-46B3-B740-6D2A9BE6EC7D}"/>
    <dgm:cxn modelId="{2AE48EAB-194E-42A9-85A2-D1ED9AA27BAF}" srcId="{373A6D2C-C556-40C2-B374-D55FE71AC959}" destId="{5486B1B7-F1C7-4C90-83E6-EE844BC9AE6B}" srcOrd="4" destOrd="0" parTransId="{779E86C9-60BC-4A9B-82BE-0B8C0561B3B0}" sibTransId="{EB8E46C5-4028-46F7-893E-C4B19AED417C}"/>
    <dgm:cxn modelId="{2CFF6CAD-9010-4F03-A23D-BB9DC36C29DC}" srcId="{373A6D2C-C556-40C2-B374-D55FE71AC959}" destId="{652BC421-DE32-436C-BC47-2E20B7040CB4}" srcOrd="3" destOrd="0" parTransId="{097FBB23-0B61-4DAF-9636-BEE20C1E039D}" sibTransId="{795480BB-0F95-4F3E-B908-115209877866}"/>
    <dgm:cxn modelId="{2D95DFB3-B91E-4A69-BE0E-B2AA6F15A9E3}" type="presOf" srcId="{2CE48D69-744F-4694-B0EE-B5333150AA59}" destId="{40DA0EC4-74E3-4F30-9246-0415233322F2}" srcOrd="0" destOrd="0" presId="urn:microsoft.com/office/officeart/2005/8/layout/vList2"/>
    <dgm:cxn modelId="{7EA521CE-C9B0-49C5-BDE6-FC3160A0315C}" type="presOf" srcId="{5486B1B7-F1C7-4C90-83E6-EE844BC9AE6B}" destId="{175A9262-4371-4157-9FBF-317207A9F2BD}" srcOrd="0" destOrd="0" presId="urn:microsoft.com/office/officeart/2005/8/layout/vList2"/>
    <dgm:cxn modelId="{DCB628D0-3FF8-47DA-8A04-9A295C93D402}" type="presOf" srcId="{373A6D2C-C556-40C2-B374-D55FE71AC959}" destId="{68BFB950-2092-4121-AE8B-706E3DD220FC}" srcOrd="0" destOrd="0" presId="urn:microsoft.com/office/officeart/2005/8/layout/vList2"/>
    <dgm:cxn modelId="{D2F569DD-5DA8-49A2-B082-6623A5AA6A32}" type="presOf" srcId="{001C59FC-1131-4803-BC52-03251CF4B095}" destId="{71EA61DA-E5E8-44D0-8117-C66C807E4214}" srcOrd="0" destOrd="0" presId="urn:microsoft.com/office/officeart/2005/8/layout/vList2"/>
    <dgm:cxn modelId="{4CDCEBE0-2CAB-4F2F-AC8F-2648C7A9C160}" type="presOf" srcId="{BCDD938C-5432-49B5-BDB7-6AA21DF1B367}" destId="{4D60D0BE-EAD4-4385-AC3D-331EC0F62FB8}" srcOrd="0" destOrd="0" presId="urn:microsoft.com/office/officeart/2005/8/layout/vList2"/>
    <dgm:cxn modelId="{60A444F1-139E-4325-B07C-97576326D27F}" srcId="{373A6D2C-C556-40C2-B374-D55FE71AC959}" destId="{2CE48D69-744F-4694-B0EE-B5333150AA59}" srcOrd="1" destOrd="0" parTransId="{0BEB944A-64EF-4D4A-88A1-52BEADF01166}" sibTransId="{E6E562AF-25D8-4286-B57A-44A0EAF5564D}"/>
    <dgm:cxn modelId="{1CF8EAFE-CEDF-46C9-A802-B05973FBDDD2}" srcId="{373A6D2C-C556-40C2-B374-D55FE71AC959}" destId="{BCDD938C-5432-49B5-BDB7-6AA21DF1B367}" srcOrd="5" destOrd="0" parTransId="{84EC95A3-45FC-49F7-8E67-FACBEBB94966}" sibTransId="{3E6011EC-2644-4816-AA1C-560679B9A7C7}"/>
    <dgm:cxn modelId="{28306C60-3AAC-4CAD-8C89-6C4F6F336638}" type="presParOf" srcId="{68BFB950-2092-4121-AE8B-706E3DD220FC}" destId="{7E78C07A-935D-41CD-9977-301D847875F7}" srcOrd="0" destOrd="0" presId="urn:microsoft.com/office/officeart/2005/8/layout/vList2"/>
    <dgm:cxn modelId="{BCE5BD26-C4B8-44D5-9431-7A1E3D22B33C}" type="presParOf" srcId="{68BFB950-2092-4121-AE8B-706E3DD220FC}" destId="{3F60567A-8CFB-477C-9A0E-4922686DCADE}" srcOrd="1" destOrd="0" presId="urn:microsoft.com/office/officeart/2005/8/layout/vList2"/>
    <dgm:cxn modelId="{1F2D7DA0-FE98-471E-87E6-3E1F1A72F730}" type="presParOf" srcId="{68BFB950-2092-4121-AE8B-706E3DD220FC}" destId="{40DA0EC4-74E3-4F30-9246-0415233322F2}" srcOrd="2" destOrd="0" presId="urn:microsoft.com/office/officeart/2005/8/layout/vList2"/>
    <dgm:cxn modelId="{DCBE959E-5B3C-4532-A9ED-4F2A094DFF57}" type="presParOf" srcId="{68BFB950-2092-4121-AE8B-706E3DD220FC}" destId="{A12FAC5D-81AB-45E9-8C35-C568D627598B}" srcOrd="3" destOrd="0" presId="urn:microsoft.com/office/officeart/2005/8/layout/vList2"/>
    <dgm:cxn modelId="{B34C2CDB-DAEE-4583-9FBB-4B5652B143EA}" type="presParOf" srcId="{68BFB950-2092-4121-AE8B-706E3DD220FC}" destId="{71EA61DA-E5E8-44D0-8117-C66C807E4214}" srcOrd="4" destOrd="0" presId="urn:microsoft.com/office/officeart/2005/8/layout/vList2"/>
    <dgm:cxn modelId="{285E1D5F-B8FF-4C5B-AF36-8D2BCC299DC8}" type="presParOf" srcId="{68BFB950-2092-4121-AE8B-706E3DD220FC}" destId="{7FE37B33-B6B5-4EC2-9A4A-326D21F53A59}" srcOrd="5" destOrd="0" presId="urn:microsoft.com/office/officeart/2005/8/layout/vList2"/>
    <dgm:cxn modelId="{DE2C6117-9889-4366-BAD0-C03410EBF648}" type="presParOf" srcId="{68BFB950-2092-4121-AE8B-706E3DD220FC}" destId="{8EF341C9-DEE6-4DEE-93A6-5E226BF27CAA}" srcOrd="6" destOrd="0" presId="urn:microsoft.com/office/officeart/2005/8/layout/vList2"/>
    <dgm:cxn modelId="{372717B4-6E86-4F87-915E-7BB8E2CA593F}" type="presParOf" srcId="{68BFB950-2092-4121-AE8B-706E3DD220FC}" destId="{4D7936CC-51DB-40DA-B864-6484DFA1BAC6}" srcOrd="7" destOrd="0" presId="urn:microsoft.com/office/officeart/2005/8/layout/vList2"/>
    <dgm:cxn modelId="{57C5ECF2-3A63-4233-8DCF-7984F88DE16F}" type="presParOf" srcId="{68BFB950-2092-4121-AE8B-706E3DD220FC}" destId="{175A9262-4371-4157-9FBF-317207A9F2BD}" srcOrd="8" destOrd="0" presId="urn:microsoft.com/office/officeart/2005/8/layout/vList2"/>
    <dgm:cxn modelId="{9909BD4F-BC0B-4AD3-BBAB-5A45A1B48032}" type="presParOf" srcId="{68BFB950-2092-4121-AE8B-706E3DD220FC}" destId="{FA1AAB16-4186-4C67-979A-578A8DA859A1}" srcOrd="9" destOrd="0" presId="urn:microsoft.com/office/officeart/2005/8/layout/vList2"/>
    <dgm:cxn modelId="{ECBDC420-7FE3-450A-903E-26A37B04849A}" type="presParOf" srcId="{68BFB950-2092-4121-AE8B-706E3DD220FC}" destId="{4D60D0BE-EAD4-4385-AC3D-331EC0F62FB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3A6D2C-C556-40C2-B374-D55FE71AC95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57DDC3-373D-452F-BBD6-FAC063C86511}">
      <dgm:prSet/>
      <dgm:spPr>
        <a:solidFill>
          <a:srgbClr val="92D050"/>
        </a:solidFill>
      </dgm:spPr>
      <dgm:t>
        <a:bodyPr/>
        <a:lstStyle/>
        <a:p>
          <a:r>
            <a:rPr lang="nl-NL" dirty="0"/>
            <a:t>Kennisverwervingsfase</a:t>
          </a:r>
          <a:endParaRPr lang="en-US" dirty="0"/>
        </a:p>
      </dgm:t>
    </dgm:pt>
    <dgm:pt modelId="{B3073A4C-D221-4815-9847-BE198720D11A}" type="parTrans" cxnId="{55757C7D-4BD6-4142-832B-83BDAFDB741A}">
      <dgm:prSet/>
      <dgm:spPr/>
      <dgm:t>
        <a:bodyPr/>
        <a:lstStyle/>
        <a:p>
          <a:endParaRPr lang="en-US"/>
        </a:p>
      </dgm:t>
    </dgm:pt>
    <dgm:pt modelId="{E73DB344-50EA-46B3-B740-6D2A9BE6EC7D}" type="sibTrans" cxnId="{55757C7D-4BD6-4142-832B-83BDAFDB741A}">
      <dgm:prSet/>
      <dgm:spPr/>
      <dgm:t>
        <a:bodyPr/>
        <a:lstStyle/>
        <a:p>
          <a:endParaRPr lang="en-US"/>
        </a:p>
      </dgm:t>
    </dgm:pt>
    <dgm:pt modelId="{2CE48D69-744F-4694-B0EE-B5333150AA59}">
      <dgm:prSet/>
      <dgm:spPr>
        <a:solidFill>
          <a:srgbClr val="92D050"/>
        </a:solidFill>
      </dgm:spPr>
      <dgm:t>
        <a:bodyPr/>
        <a:lstStyle/>
        <a:p>
          <a:r>
            <a:rPr lang="nl-NL"/>
            <a:t>Broedfase</a:t>
          </a:r>
          <a:endParaRPr lang="en-US"/>
        </a:p>
      </dgm:t>
    </dgm:pt>
    <dgm:pt modelId="{0BEB944A-64EF-4D4A-88A1-52BEADF01166}" type="parTrans" cxnId="{60A444F1-139E-4325-B07C-97576326D27F}">
      <dgm:prSet/>
      <dgm:spPr/>
      <dgm:t>
        <a:bodyPr/>
        <a:lstStyle/>
        <a:p>
          <a:endParaRPr lang="en-US"/>
        </a:p>
      </dgm:t>
    </dgm:pt>
    <dgm:pt modelId="{E6E562AF-25D8-4286-B57A-44A0EAF5564D}" type="sibTrans" cxnId="{60A444F1-139E-4325-B07C-97576326D27F}">
      <dgm:prSet/>
      <dgm:spPr/>
      <dgm:t>
        <a:bodyPr/>
        <a:lstStyle/>
        <a:p>
          <a:endParaRPr lang="en-US"/>
        </a:p>
      </dgm:t>
    </dgm:pt>
    <dgm:pt modelId="{001C59FC-1131-4803-BC52-03251CF4B095}">
      <dgm:prSet/>
      <dgm:spPr>
        <a:solidFill>
          <a:srgbClr val="FFC000"/>
        </a:solidFill>
      </dgm:spPr>
      <dgm:t>
        <a:bodyPr/>
        <a:lstStyle/>
        <a:p>
          <a:r>
            <a:rPr lang="nl-NL"/>
            <a:t>Verdiepingsfase</a:t>
          </a:r>
          <a:endParaRPr lang="en-US"/>
        </a:p>
      </dgm:t>
    </dgm:pt>
    <dgm:pt modelId="{8589F169-9D30-4C0F-830C-2097E9A24183}" type="parTrans" cxnId="{A1500902-55C5-402C-87FC-C2F437EE69E9}">
      <dgm:prSet/>
      <dgm:spPr/>
      <dgm:t>
        <a:bodyPr/>
        <a:lstStyle/>
        <a:p>
          <a:endParaRPr lang="en-US"/>
        </a:p>
      </dgm:t>
    </dgm:pt>
    <dgm:pt modelId="{5CBDFD20-5CBB-412C-8FC6-AB5EFEB09475}" type="sibTrans" cxnId="{A1500902-55C5-402C-87FC-C2F437EE69E9}">
      <dgm:prSet/>
      <dgm:spPr/>
      <dgm:t>
        <a:bodyPr/>
        <a:lstStyle/>
        <a:p>
          <a:endParaRPr lang="en-US"/>
        </a:p>
      </dgm:t>
    </dgm:pt>
    <dgm:pt modelId="{652BC421-DE32-436C-BC47-2E20B7040CB4}">
      <dgm:prSet/>
      <dgm:spPr/>
      <dgm:t>
        <a:bodyPr/>
        <a:lstStyle/>
        <a:p>
          <a:r>
            <a:rPr lang="nl-NL" dirty="0"/>
            <a:t>Creatie-reflectiefase</a:t>
          </a:r>
          <a:endParaRPr lang="en-US" dirty="0"/>
        </a:p>
      </dgm:t>
    </dgm:pt>
    <dgm:pt modelId="{097FBB23-0B61-4DAF-9636-BEE20C1E039D}" type="parTrans" cxnId="{2CFF6CAD-9010-4F03-A23D-BB9DC36C29DC}">
      <dgm:prSet/>
      <dgm:spPr/>
      <dgm:t>
        <a:bodyPr/>
        <a:lstStyle/>
        <a:p>
          <a:endParaRPr lang="en-US"/>
        </a:p>
      </dgm:t>
    </dgm:pt>
    <dgm:pt modelId="{795480BB-0F95-4F3E-B908-115209877866}" type="sibTrans" cxnId="{2CFF6CAD-9010-4F03-A23D-BB9DC36C29DC}">
      <dgm:prSet/>
      <dgm:spPr/>
      <dgm:t>
        <a:bodyPr/>
        <a:lstStyle/>
        <a:p>
          <a:endParaRPr lang="en-US"/>
        </a:p>
      </dgm:t>
    </dgm:pt>
    <dgm:pt modelId="{5486B1B7-F1C7-4C90-83E6-EE844BC9AE6B}">
      <dgm:prSet/>
      <dgm:spPr/>
      <dgm:t>
        <a:bodyPr/>
        <a:lstStyle/>
        <a:p>
          <a:r>
            <a:rPr lang="nl-NL"/>
            <a:t>Uitvoeringsfase</a:t>
          </a:r>
          <a:endParaRPr lang="en-US"/>
        </a:p>
      </dgm:t>
    </dgm:pt>
    <dgm:pt modelId="{779E86C9-60BC-4A9B-82BE-0B8C0561B3B0}" type="parTrans" cxnId="{2AE48EAB-194E-42A9-85A2-D1ED9AA27BAF}">
      <dgm:prSet/>
      <dgm:spPr/>
      <dgm:t>
        <a:bodyPr/>
        <a:lstStyle/>
        <a:p>
          <a:endParaRPr lang="en-US"/>
        </a:p>
      </dgm:t>
    </dgm:pt>
    <dgm:pt modelId="{EB8E46C5-4028-46F7-893E-C4B19AED417C}" type="sibTrans" cxnId="{2AE48EAB-194E-42A9-85A2-D1ED9AA27BAF}">
      <dgm:prSet/>
      <dgm:spPr/>
      <dgm:t>
        <a:bodyPr/>
        <a:lstStyle/>
        <a:p>
          <a:endParaRPr lang="en-US"/>
        </a:p>
      </dgm:t>
    </dgm:pt>
    <dgm:pt modelId="{BCDD938C-5432-49B5-BDB7-6AA21DF1B367}">
      <dgm:prSet/>
      <dgm:spPr/>
      <dgm:t>
        <a:bodyPr/>
        <a:lstStyle/>
        <a:p>
          <a:r>
            <a:rPr lang="nl-NL"/>
            <a:t>Vernieuwingsfase</a:t>
          </a:r>
          <a:endParaRPr lang="en-US"/>
        </a:p>
      </dgm:t>
    </dgm:pt>
    <dgm:pt modelId="{84EC95A3-45FC-49F7-8E67-FACBEBB94966}" type="parTrans" cxnId="{1CF8EAFE-CEDF-46C9-A802-B05973FBDDD2}">
      <dgm:prSet/>
      <dgm:spPr/>
      <dgm:t>
        <a:bodyPr/>
        <a:lstStyle/>
        <a:p>
          <a:endParaRPr lang="en-US"/>
        </a:p>
      </dgm:t>
    </dgm:pt>
    <dgm:pt modelId="{3E6011EC-2644-4816-AA1C-560679B9A7C7}" type="sibTrans" cxnId="{1CF8EAFE-CEDF-46C9-A802-B05973FBDDD2}">
      <dgm:prSet/>
      <dgm:spPr/>
      <dgm:t>
        <a:bodyPr/>
        <a:lstStyle/>
        <a:p>
          <a:endParaRPr lang="en-US"/>
        </a:p>
      </dgm:t>
    </dgm:pt>
    <dgm:pt modelId="{68BFB950-2092-4121-AE8B-706E3DD220FC}" type="pres">
      <dgm:prSet presAssocID="{373A6D2C-C556-40C2-B374-D55FE71AC959}" presName="linear" presStyleCnt="0">
        <dgm:presLayoutVars>
          <dgm:animLvl val="lvl"/>
          <dgm:resizeHandles val="exact"/>
        </dgm:presLayoutVars>
      </dgm:prSet>
      <dgm:spPr/>
    </dgm:pt>
    <dgm:pt modelId="{7E78C07A-935D-41CD-9977-301D847875F7}" type="pres">
      <dgm:prSet presAssocID="{BD57DDC3-373D-452F-BBD6-FAC063C86511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3F60567A-8CFB-477C-9A0E-4922686DCADE}" type="pres">
      <dgm:prSet presAssocID="{E73DB344-50EA-46B3-B740-6D2A9BE6EC7D}" presName="spacer" presStyleCnt="0"/>
      <dgm:spPr/>
    </dgm:pt>
    <dgm:pt modelId="{40DA0EC4-74E3-4F30-9246-0415233322F2}" type="pres">
      <dgm:prSet presAssocID="{2CE48D69-744F-4694-B0EE-B5333150AA59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12FAC5D-81AB-45E9-8C35-C568D627598B}" type="pres">
      <dgm:prSet presAssocID="{E6E562AF-25D8-4286-B57A-44A0EAF5564D}" presName="spacer" presStyleCnt="0"/>
      <dgm:spPr/>
    </dgm:pt>
    <dgm:pt modelId="{71EA61DA-E5E8-44D0-8117-C66C807E4214}" type="pres">
      <dgm:prSet presAssocID="{001C59FC-1131-4803-BC52-03251CF4B09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FE37B33-B6B5-4EC2-9A4A-326D21F53A59}" type="pres">
      <dgm:prSet presAssocID="{5CBDFD20-5CBB-412C-8FC6-AB5EFEB09475}" presName="spacer" presStyleCnt="0"/>
      <dgm:spPr/>
    </dgm:pt>
    <dgm:pt modelId="{8EF341C9-DEE6-4DEE-93A6-5E226BF27CAA}" type="pres">
      <dgm:prSet presAssocID="{652BC421-DE32-436C-BC47-2E20B7040CB4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4D7936CC-51DB-40DA-B864-6484DFA1BAC6}" type="pres">
      <dgm:prSet presAssocID="{795480BB-0F95-4F3E-B908-115209877866}" presName="spacer" presStyleCnt="0"/>
      <dgm:spPr/>
    </dgm:pt>
    <dgm:pt modelId="{175A9262-4371-4157-9FBF-317207A9F2BD}" type="pres">
      <dgm:prSet presAssocID="{5486B1B7-F1C7-4C90-83E6-EE844BC9AE6B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A1AAB16-4186-4C67-979A-578A8DA859A1}" type="pres">
      <dgm:prSet presAssocID="{EB8E46C5-4028-46F7-893E-C4B19AED417C}" presName="spacer" presStyleCnt="0"/>
      <dgm:spPr/>
    </dgm:pt>
    <dgm:pt modelId="{4D60D0BE-EAD4-4385-AC3D-331EC0F62FB8}" type="pres">
      <dgm:prSet presAssocID="{BCDD938C-5432-49B5-BDB7-6AA21DF1B367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A1500902-55C5-402C-87FC-C2F437EE69E9}" srcId="{373A6D2C-C556-40C2-B374-D55FE71AC959}" destId="{001C59FC-1131-4803-BC52-03251CF4B095}" srcOrd="2" destOrd="0" parTransId="{8589F169-9D30-4C0F-830C-2097E9A24183}" sibTransId="{5CBDFD20-5CBB-412C-8FC6-AB5EFEB09475}"/>
    <dgm:cxn modelId="{1D6CE25C-957F-4682-ABC0-EE9417974F41}" type="presOf" srcId="{652BC421-DE32-436C-BC47-2E20B7040CB4}" destId="{8EF341C9-DEE6-4DEE-93A6-5E226BF27CAA}" srcOrd="0" destOrd="0" presId="urn:microsoft.com/office/officeart/2005/8/layout/vList2"/>
    <dgm:cxn modelId="{5FEBFA66-2DC1-4E8E-9993-93ECB63810FC}" type="presOf" srcId="{BD57DDC3-373D-452F-BBD6-FAC063C86511}" destId="{7E78C07A-935D-41CD-9977-301D847875F7}" srcOrd="0" destOrd="0" presId="urn:microsoft.com/office/officeart/2005/8/layout/vList2"/>
    <dgm:cxn modelId="{55757C7D-4BD6-4142-832B-83BDAFDB741A}" srcId="{373A6D2C-C556-40C2-B374-D55FE71AC959}" destId="{BD57DDC3-373D-452F-BBD6-FAC063C86511}" srcOrd="0" destOrd="0" parTransId="{B3073A4C-D221-4815-9847-BE198720D11A}" sibTransId="{E73DB344-50EA-46B3-B740-6D2A9BE6EC7D}"/>
    <dgm:cxn modelId="{2AE48EAB-194E-42A9-85A2-D1ED9AA27BAF}" srcId="{373A6D2C-C556-40C2-B374-D55FE71AC959}" destId="{5486B1B7-F1C7-4C90-83E6-EE844BC9AE6B}" srcOrd="4" destOrd="0" parTransId="{779E86C9-60BC-4A9B-82BE-0B8C0561B3B0}" sibTransId="{EB8E46C5-4028-46F7-893E-C4B19AED417C}"/>
    <dgm:cxn modelId="{2CFF6CAD-9010-4F03-A23D-BB9DC36C29DC}" srcId="{373A6D2C-C556-40C2-B374-D55FE71AC959}" destId="{652BC421-DE32-436C-BC47-2E20B7040CB4}" srcOrd="3" destOrd="0" parTransId="{097FBB23-0B61-4DAF-9636-BEE20C1E039D}" sibTransId="{795480BB-0F95-4F3E-B908-115209877866}"/>
    <dgm:cxn modelId="{2D95DFB3-B91E-4A69-BE0E-B2AA6F15A9E3}" type="presOf" srcId="{2CE48D69-744F-4694-B0EE-B5333150AA59}" destId="{40DA0EC4-74E3-4F30-9246-0415233322F2}" srcOrd="0" destOrd="0" presId="urn:microsoft.com/office/officeart/2005/8/layout/vList2"/>
    <dgm:cxn modelId="{7EA521CE-C9B0-49C5-BDE6-FC3160A0315C}" type="presOf" srcId="{5486B1B7-F1C7-4C90-83E6-EE844BC9AE6B}" destId="{175A9262-4371-4157-9FBF-317207A9F2BD}" srcOrd="0" destOrd="0" presId="urn:microsoft.com/office/officeart/2005/8/layout/vList2"/>
    <dgm:cxn modelId="{DCB628D0-3FF8-47DA-8A04-9A295C93D402}" type="presOf" srcId="{373A6D2C-C556-40C2-B374-D55FE71AC959}" destId="{68BFB950-2092-4121-AE8B-706E3DD220FC}" srcOrd="0" destOrd="0" presId="urn:microsoft.com/office/officeart/2005/8/layout/vList2"/>
    <dgm:cxn modelId="{D2F569DD-5DA8-49A2-B082-6623A5AA6A32}" type="presOf" srcId="{001C59FC-1131-4803-BC52-03251CF4B095}" destId="{71EA61DA-E5E8-44D0-8117-C66C807E4214}" srcOrd="0" destOrd="0" presId="urn:microsoft.com/office/officeart/2005/8/layout/vList2"/>
    <dgm:cxn modelId="{4CDCEBE0-2CAB-4F2F-AC8F-2648C7A9C160}" type="presOf" srcId="{BCDD938C-5432-49B5-BDB7-6AA21DF1B367}" destId="{4D60D0BE-EAD4-4385-AC3D-331EC0F62FB8}" srcOrd="0" destOrd="0" presId="urn:microsoft.com/office/officeart/2005/8/layout/vList2"/>
    <dgm:cxn modelId="{60A444F1-139E-4325-B07C-97576326D27F}" srcId="{373A6D2C-C556-40C2-B374-D55FE71AC959}" destId="{2CE48D69-744F-4694-B0EE-B5333150AA59}" srcOrd="1" destOrd="0" parTransId="{0BEB944A-64EF-4D4A-88A1-52BEADF01166}" sibTransId="{E6E562AF-25D8-4286-B57A-44A0EAF5564D}"/>
    <dgm:cxn modelId="{1CF8EAFE-CEDF-46C9-A802-B05973FBDDD2}" srcId="{373A6D2C-C556-40C2-B374-D55FE71AC959}" destId="{BCDD938C-5432-49B5-BDB7-6AA21DF1B367}" srcOrd="5" destOrd="0" parTransId="{84EC95A3-45FC-49F7-8E67-FACBEBB94966}" sibTransId="{3E6011EC-2644-4816-AA1C-560679B9A7C7}"/>
    <dgm:cxn modelId="{28306C60-3AAC-4CAD-8C89-6C4F6F336638}" type="presParOf" srcId="{68BFB950-2092-4121-AE8B-706E3DD220FC}" destId="{7E78C07A-935D-41CD-9977-301D847875F7}" srcOrd="0" destOrd="0" presId="urn:microsoft.com/office/officeart/2005/8/layout/vList2"/>
    <dgm:cxn modelId="{BCE5BD26-C4B8-44D5-9431-7A1E3D22B33C}" type="presParOf" srcId="{68BFB950-2092-4121-AE8B-706E3DD220FC}" destId="{3F60567A-8CFB-477C-9A0E-4922686DCADE}" srcOrd="1" destOrd="0" presId="urn:microsoft.com/office/officeart/2005/8/layout/vList2"/>
    <dgm:cxn modelId="{1F2D7DA0-FE98-471E-87E6-3E1F1A72F730}" type="presParOf" srcId="{68BFB950-2092-4121-AE8B-706E3DD220FC}" destId="{40DA0EC4-74E3-4F30-9246-0415233322F2}" srcOrd="2" destOrd="0" presId="urn:microsoft.com/office/officeart/2005/8/layout/vList2"/>
    <dgm:cxn modelId="{DCBE959E-5B3C-4532-A9ED-4F2A094DFF57}" type="presParOf" srcId="{68BFB950-2092-4121-AE8B-706E3DD220FC}" destId="{A12FAC5D-81AB-45E9-8C35-C568D627598B}" srcOrd="3" destOrd="0" presId="urn:microsoft.com/office/officeart/2005/8/layout/vList2"/>
    <dgm:cxn modelId="{B34C2CDB-DAEE-4583-9FBB-4B5652B143EA}" type="presParOf" srcId="{68BFB950-2092-4121-AE8B-706E3DD220FC}" destId="{71EA61DA-E5E8-44D0-8117-C66C807E4214}" srcOrd="4" destOrd="0" presId="urn:microsoft.com/office/officeart/2005/8/layout/vList2"/>
    <dgm:cxn modelId="{285E1D5F-B8FF-4C5B-AF36-8D2BCC299DC8}" type="presParOf" srcId="{68BFB950-2092-4121-AE8B-706E3DD220FC}" destId="{7FE37B33-B6B5-4EC2-9A4A-326D21F53A59}" srcOrd="5" destOrd="0" presId="urn:microsoft.com/office/officeart/2005/8/layout/vList2"/>
    <dgm:cxn modelId="{DE2C6117-9889-4366-BAD0-C03410EBF648}" type="presParOf" srcId="{68BFB950-2092-4121-AE8B-706E3DD220FC}" destId="{8EF341C9-DEE6-4DEE-93A6-5E226BF27CAA}" srcOrd="6" destOrd="0" presId="urn:microsoft.com/office/officeart/2005/8/layout/vList2"/>
    <dgm:cxn modelId="{372717B4-6E86-4F87-915E-7BB8E2CA593F}" type="presParOf" srcId="{68BFB950-2092-4121-AE8B-706E3DD220FC}" destId="{4D7936CC-51DB-40DA-B864-6484DFA1BAC6}" srcOrd="7" destOrd="0" presId="urn:microsoft.com/office/officeart/2005/8/layout/vList2"/>
    <dgm:cxn modelId="{57C5ECF2-3A63-4233-8DCF-7984F88DE16F}" type="presParOf" srcId="{68BFB950-2092-4121-AE8B-706E3DD220FC}" destId="{175A9262-4371-4157-9FBF-317207A9F2BD}" srcOrd="8" destOrd="0" presId="urn:microsoft.com/office/officeart/2005/8/layout/vList2"/>
    <dgm:cxn modelId="{9909BD4F-BC0B-4AD3-BBAB-5A45A1B48032}" type="presParOf" srcId="{68BFB950-2092-4121-AE8B-706E3DD220FC}" destId="{FA1AAB16-4186-4C67-979A-578A8DA859A1}" srcOrd="9" destOrd="0" presId="urn:microsoft.com/office/officeart/2005/8/layout/vList2"/>
    <dgm:cxn modelId="{ECBDC420-7FE3-450A-903E-26A37B04849A}" type="presParOf" srcId="{68BFB950-2092-4121-AE8B-706E3DD220FC}" destId="{4D60D0BE-EAD4-4385-AC3D-331EC0F62FB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8C07A-935D-41CD-9977-301D847875F7}">
      <dsp:nvSpPr>
        <dsp:cNvPr id="0" name=""/>
        <dsp:cNvSpPr/>
      </dsp:nvSpPr>
      <dsp:spPr>
        <a:xfrm>
          <a:off x="0" y="10900"/>
          <a:ext cx="8846773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/>
            <a:t>Kennisverwervingsfase</a:t>
          </a:r>
          <a:endParaRPr lang="en-US" sz="3100" kern="1200"/>
        </a:p>
      </dsp:txBody>
      <dsp:txXfrm>
        <a:off x="36296" y="47196"/>
        <a:ext cx="8774181" cy="670943"/>
      </dsp:txXfrm>
    </dsp:sp>
    <dsp:sp modelId="{40DA0EC4-74E3-4F30-9246-0415233322F2}">
      <dsp:nvSpPr>
        <dsp:cNvPr id="0" name=""/>
        <dsp:cNvSpPr/>
      </dsp:nvSpPr>
      <dsp:spPr>
        <a:xfrm>
          <a:off x="0" y="843715"/>
          <a:ext cx="8846773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/>
            <a:t>Broedfase</a:t>
          </a:r>
          <a:endParaRPr lang="en-US" sz="3100" kern="1200"/>
        </a:p>
      </dsp:txBody>
      <dsp:txXfrm>
        <a:off x="36296" y="880011"/>
        <a:ext cx="8774181" cy="670943"/>
      </dsp:txXfrm>
    </dsp:sp>
    <dsp:sp modelId="{71EA61DA-E5E8-44D0-8117-C66C807E4214}">
      <dsp:nvSpPr>
        <dsp:cNvPr id="0" name=""/>
        <dsp:cNvSpPr/>
      </dsp:nvSpPr>
      <dsp:spPr>
        <a:xfrm>
          <a:off x="0" y="1676530"/>
          <a:ext cx="8846773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/>
            <a:t>Verdiepingsfase</a:t>
          </a:r>
          <a:endParaRPr lang="en-US" sz="3100" kern="1200"/>
        </a:p>
      </dsp:txBody>
      <dsp:txXfrm>
        <a:off x="36296" y="1712826"/>
        <a:ext cx="8774181" cy="670943"/>
      </dsp:txXfrm>
    </dsp:sp>
    <dsp:sp modelId="{8EF341C9-DEE6-4DEE-93A6-5E226BF27CAA}">
      <dsp:nvSpPr>
        <dsp:cNvPr id="0" name=""/>
        <dsp:cNvSpPr/>
      </dsp:nvSpPr>
      <dsp:spPr>
        <a:xfrm>
          <a:off x="0" y="2519072"/>
          <a:ext cx="8846773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/>
            <a:t>Creatie-reflectiefase</a:t>
          </a:r>
          <a:endParaRPr lang="en-US" sz="3100" kern="1200"/>
        </a:p>
      </dsp:txBody>
      <dsp:txXfrm>
        <a:off x="36296" y="2555368"/>
        <a:ext cx="8774181" cy="670943"/>
      </dsp:txXfrm>
    </dsp:sp>
    <dsp:sp modelId="{175A9262-4371-4157-9FBF-317207A9F2BD}">
      <dsp:nvSpPr>
        <dsp:cNvPr id="0" name=""/>
        <dsp:cNvSpPr/>
      </dsp:nvSpPr>
      <dsp:spPr>
        <a:xfrm>
          <a:off x="0" y="3342160"/>
          <a:ext cx="8846773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/>
            <a:t>Uitvoeringsfase</a:t>
          </a:r>
          <a:endParaRPr lang="en-US" sz="3100" kern="1200"/>
        </a:p>
      </dsp:txBody>
      <dsp:txXfrm>
        <a:off x="36296" y="3378456"/>
        <a:ext cx="8774181" cy="670943"/>
      </dsp:txXfrm>
    </dsp:sp>
    <dsp:sp modelId="{4D60D0BE-EAD4-4385-AC3D-331EC0F62FB8}">
      <dsp:nvSpPr>
        <dsp:cNvPr id="0" name=""/>
        <dsp:cNvSpPr/>
      </dsp:nvSpPr>
      <dsp:spPr>
        <a:xfrm>
          <a:off x="0" y="4174975"/>
          <a:ext cx="8846773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/>
            <a:t>Vernieuwingsfase</a:t>
          </a:r>
          <a:endParaRPr lang="en-US" sz="3100" kern="1200"/>
        </a:p>
      </dsp:txBody>
      <dsp:txXfrm>
        <a:off x="36296" y="4211271"/>
        <a:ext cx="8774181" cy="6709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8C07A-935D-41CD-9977-301D847875F7}">
      <dsp:nvSpPr>
        <dsp:cNvPr id="0" name=""/>
        <dsp:cNvSpPr/>
      </dsp:nvSpPr>
      <dsp:spPr>
        <a:xfrm>
          <a:off x="0" y="10900"/>
          <a:ext cx="8846773" cy="743535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dirty="0"/>
            <a:t>Kennisverwervingsfase</a:t>
          </a:r>
          <a:endParaRPr lang="en-US" sz="3100" kern="1200" dirty="0"/>
        </a:p>
      </dsp:txBody>
      <dsp:txXfrm>
        <a:off x="36296" y="47196"/>
        <a:ext cx="8774181" cy="670943"/>
      </dsp:txXfrm>
    </dsp:sp>
    <dsp:sp modelId="{40DA0EC4-74E3-4F30-9246-0415233322F2}">
      <dsp:nvSpPr>
        <dsp:cNvPr id="0" name=""/>
        <dsp:cNvSpPr/>
      </dsp:nvSpPr>
      <dsp:spPr>
        <a:xfrm>
          <a:off x="0" y="843715"/>
          <a:ext cx="8846773" cy="743535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/>
            <a:t>Broedfase</a:t>
          </a:r>
          <a:endParaRPr lang="en-US" sz="3100" kern="1200"/>
        </a:p>
      </dsp:txBody>
      <dsp:txXfrm>
        <a:off x="36296" y="880011"/>
        <a:ext cx="8774181" cy="670943"/>
      </dsp:txXfrm>
    </dsp:sp>
    <dsp:sp modelId="{71EA61DA-E5E8-44D0-8117-C66C807E4214}">
      <dsp:nvSpPr>
        <dsp:cNvPr id="0" name=""/>
        <dsp:cNvSpPr/>
      </dsp:nvSpPr>
      <dsp:spPr>
        <a:xfrm>
          <a:off x="0" y="1676530"/>
          <a:ext cx="8846773" cy="743535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/>
            <a:t>Verdiepingsfase</a:t>
          </a:r>
          <a:endParaRPr lang="en-US" sz="3100" kern="1200"/>
        </a:p>
      </dsp:txBody>
      <dsp:txXfrm>
        <a:off x="36296" y="1712826"/>
        <a:ext cx="8774181" cy="670943"/>
      </dsp:txXfrm>
    </dsp:sp>
    <dsp:sp modelId="{8EF341C9-DEE6-4DEE-93A6-5E226BF27CAA}">
      <dsp:nvSpPr>
        <dsp:cNvPr id="0" name=""/>
        <dsp:cNvSpPr/>
      </dsp:nvSpPr>
      <dsp:spPr>
        <a:xfrm>
          <a:off x="0" y="2509345"/>
          <a:ext cx="8846773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dirty="0"/>
            <a:t>Creatie-reflectiefase</a:t>
          </a:r>
          <a:endParaRPr lang="en-US" sz="3100" kern="1200" dirty="0"/>
        </a:p>
      </dsp:txBody>
      <dsp:txXfrm>
        <a:off x="36296" y="2545641"/>
        <a:ext cx="8774181" cy="670943"/>
      </dsp:txXfrm>
    </dsp:sp>
    <dsp:sp modelId="{175A9262-4371-4157-9FBF-317207A9F2BD}">
      <dsp:nvSpPr>
        <dsp:cNvPr id="0" name=""/>
        <dsp:cNvSpPr/>
      </dsp:nvSpPr>
      <dsp:spPr>
        <a:xfrm>
          <a:off x="0" y="3342160"/>
          <a:ext cx="8846773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/>
            <a:t>Uitvoeringsfase</a:t>
          </a:r>
          <a:endParaRPr lang="en-US" sz="3100" kern="1200"/>
        </a:p>
      </dsp:txBody>
      <dsp:txXfrm>
        <a:off x="36296" y="3378456"/>
        <a:ext cx="8774181" cy="670943"/>
      </dsp:txXfrm>
    </dsp:sp>
    <dsp:sp modelId="{4D60D0BE-EAD4-4385-AC3D-331EC0F62FB8}">
      <dsp:nvSpPr>
        <dsp:cNvPr id="0" name=""/>
        <dsp:cNvSpPr/>
      </dsp:nvSpPr>
      <dsp:spPr>
        <a:xfrm>
          <a:off x="0" y="4174975"/>
          <a:ext cx="8846773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/>
            <a:t>Vernieuwingsfase</a:t>
          </a:r>
          <a:endParaRPr lang="en-US" sz="3100" kern="1200"/>
        </a:p>
      </dsp:txBody>
      <dsp:txXfrm>
        <a:off x="36296" y="4211271"/>
        <a:ext cx="8774181" cy="6709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2-12-2021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Creativiteit inzetten</a:t>
            </a:r>
            <a:r>
              <a:rPr lang="nl-NL" baseline="0" dirty="0"/>
              <a:t> om vooral de </a:t>
            </a:r>
            <a:r>
              <a:rPr lang="nl-NL" baseline="0" dirty="0" err="1"/>
              <a:t>physical</a:t>
            </a:r>
            <a:r>
              <a:rPr lang="nl-NL" baseline="0" dirty="0"/>
              <a:t> context te </a:t>
            </a:r>
            <a:r>
              <a:rPr lang="nl-NL" baseline="0" dirty="0" err="1"/>
              <a:t>beinvloeden</a:t>
            </a:r>
            <a:r>
              <a:rPr lang="nl-NL" baseline="0" dirty="0"/>
              <a:t>. </a:t>
            </a:r>
          </a:p>
          <a:p>
            <a:r>
              <a:rPr lang="nl-NL" baseline="0" dirty="0"/>
              <a:t>Persoonlijke context: Hoe zit je in je vel. Ruzie met je moeder, kat overleden etc. </a:t>
            </a:r>
          </a:p>
          <a:p>
            <a:r>
              <a:rPr lang="nl-NL" baseline="0" dirty="0"/>
              <a:t>Sociale context: met wie kom je naar een evenement toe? Ervaring vaak heel anders met een leuke groep mensen dan wanneer je alleen ergens heen gaat. </a:t>
            </a:r>
          </a:p>
          <a:p>
            <a:r>
              <a:rPr lang="nl-NL" baseline="0" dirty="0"/>
              <a:t>Aan zowel persoonlijke als sociale context kun je heel weinig doen. Geen invloed op.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3F95D-A3DE-44DA-BB08-416171D7341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8871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2-12-2021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2-12-2021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088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2-12-2021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elearning.visitbrabant.com/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rezi.com/r-lbwgrzi6fw/eurocollege-2020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3 VT – Beleving bij het concept</a:t>
            </a:r>
            <a:endParaRPr lang="nl-NL" sz="4400" dirty="0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Specialisatie VT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1200" b="1" dirty="0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4" y="1727561"/>
            <a:ext cx="3508852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8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 err="1">
                <a:latin typeface="Arial" panose="020B0604020202020204" pitchFamily="34" charset="0"/>
                <a:cs typeface="Arial" panose="020B0604020202020204" pitchFamily="34" charset="0"/>
              </a:rPr>
              <a:t>Imagineering</a:t>
            </a: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Belevingsbouwstenen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Belevingsmatrix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Belevingstools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Conceptontwikkelingsproces</a:t>
            </a: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933908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strike="sngStrike" kern="1200" dirty="0">
                          <a:solidFill>
                            <a:srgbClr val="002060"/>
                          </a:solidFill>
                        </a:rPr>
                        <a:t>Week 1</a:t>
                      </a:r>
                      <a:endParaRPr lang="nl-NL" sz="1200" b="1" strike="sngStrike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strike="sngStrike" kern="1200" dirty="0">
                          <a:solidFill>
                            <a:srgbClr val="002060"/>
                          </a:solidFill>
                        </a:rPr>
                        <a:t>Week 2</a:t>
                      </a:r>
                      <a:endParaRPr lang="nl-NL" sz="1200" b="1" strike="sngStrike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rgbClr val="FF0000"/>
                          </a:solidFill>
                        </a:rPr>
                        <a:t>Week 3</a:t>
                      </a:r>
                      <a:endParaRPr lang="nl-NL" sz="12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4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Verantwoording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Presentatie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04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81229F-CF03-4B6E-9731-674C7EBC4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259681"/>
            <a:ext cx="6229350" cy="5843588"/>
          </a:xfrm>
        </p:spPr>
        <p:txBody>
          <a:bodyPr/>
          <a:lstStyle/>
          <a:p>
            <a:r>
              <a:rPr lang="nl-NL" dirty="0"/>
              <a:t>Ga naar </a:t>
            </a:r>
            <a:r>
              <a:rPr lang="nl-NL" dirty="0">
                <a:hlinkClick r:id="rId2"/>
              </a:rPr>
              <a:t>elearning.visitbrabant.com/</a:t>
            </a:r>
            <a:r>
              <a:rPr lang="nl-NL" dirty="0"/>
              <a:t> 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Maak een account aan.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Doorloop de e-</a:t>
            </a:r>
            <a:r>
              <a:rPr lang="nl-NL" dirty="0" err="1"/>
              <a:t>learning</a:t>
            </a:r>
            <a:r>
              <a:rPr lang="nl-NL" dirty="0"/>
              <a:t> over </a:t>
            </a:r>
            <a:br>
              <a:rPr lang="nl-NL" dirty="0"/>
            </a:br>
            <a:r>
              <a:rPr lang="nl-NL" dirty="0"/>
              <a:t>‘Ontdek Tilburg’ en maak de toets.</a:t>
            </a:r>
          </a:p>
          <a:p>
            <a:endParaRPr lang="nl-NL" dirty="0"/>
          </a:p>
          <a:p>
            <a:r>
              <a:rPr lang="nl-NL" dirty="0"/>
              <a:t>Daarna volgt nog een opdracht….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C87A5A3-D881-4544-B8B2-60ED703E7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1" y="1965754"/>
            <a:ext cx="5962650" cy="273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865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C978BC-B04A-47E0-83F0-0A601BE79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787" y="712102"/>
            <a:ext cx="11782425" cy="5433796"/>
          </a:xfrm>
        </p:spPr>
        <p:txBody>
          <a:bodyPr>
            <a:normAutofit fontScale="85000" lnSpcReduction="10000"/>
          </a:bodyPr>
          <a:lstStyle/>
          <a:p>
            <a:r>
              <a:rPr lang="nl-NL" dirty="0"/>
              <a:t>Welke Tilburgse vrijetijdsbesteding of vrijetijdsbedrijf spreekt jou het meest aan?</a:t>
            </a:r>
          </a:p>
          <a:p>
            <a:pPr marL="0" indent="0">
              <a:buNone/>
            </a:pPr>
            <a:r>
              <a:rPr lang="nl-NL" dirty="0"/>
              <a:t>   en waarom?</a:t>
            </a:r>
          </a:p>
          <a:p>
            <a:endParaRPr lang="nl-NL" dirty="0"/>
          </a:p>
          <a:p>
            <a:r>
              <a:rPr lang="nl-NL" dirty="0"/>
              <a:t>Bij welk (Tilburgs) evenement / vrijetijdsbesteding heb jij als </a:t>
            </a:r>
            <a:r>
              <a:rPr lang="nl-NL" dirty="0" err="1"/>
              <a:t>transformatief</a:t>
            </a:r>
            <a:r>
              <a:rPr lang="nl-NL" dirty="0"/>
              <a:t> ervaren?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sz="2000" b="0" i="1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nl-NL" dirty="0"/>
              <a:t>Werk dit kort uit en deel het met de klas.</a:t>
            </a:r>
          </a:p>
          <a:p>
            <a:pPr marL="0" indent="0">
              <a:buNone/>
            </a:pPr>
            <a:endParaRPr lang="nl-NL" sz="2000" i="1" u="none" strike="noStrike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nl-NL" sz="2000" i="1" dirty="0"/>
          </a:p>
          <a:p>
            <a:r>
              <a:rPr lang="nl-NL" dirty="0"/>
              <a:t>Je hebt 10 minuten om dit uit te werken. 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Tip: denk aan de belevenisbouwstenen</a:t>
            </a:r>
          </a:p>
          <a:p>
            <a:pPr marL="0" indent="0">
              <a:buNone/>
            </a:pPr>
            <a:r>
              <a:rPr lang="nl-NL" sz="2800" i="1" dirty="0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nl-NL" sz="28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dentiteit. Communicatie</a:t>
            </a:r>
            <a:r>
              <a:rPr lang="nl-NL" sz="2800" i="1" dirty="0">
                <a:solidFill>
                  <a:srgbClr val="000000"/>
                </a:solidFill>
                <a:latin typeface="Calibri" panose="020F0502020204030204" pitchFamily="34" charset="0"/>
              </a:rPr>
              <a:t>. F</a:t>
            </a:r>
            <a:r>
              <a:rPr lang="nl-NL" sz="28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ysieke omgeving. Netwerk, product en verpakking, personeel. 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2213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91FCC6-EC77-4E7B-811D-0A80D9FB3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Transformatieve</a:t>
            </a:r>
            <a:r>
              <a:rPr lang="nl-NL" dirty="0"/>
              <a:t> beleving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60A3D0E-54EA-4FFD-890A-EC2546431D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685" y="1825625"/>
            <a:ext cx="773662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584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893EB02-E591-4195-94CC-544E27E04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Op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wikiwijs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als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bron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DBC3D64-8992-4E1F-9724-90837BF9B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6585" y="1675227"/>
            <a:ext cx="10278830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67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FB6D56-AB48-433A-98B0-FEA401C01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Kerstactiviteit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EB9480-8020-47BA-AB0A-8437AA99E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5352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8CE2F6-459B-4794-BB45-4A1662A79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060" y="332656"/>
            <a:ext cx="8860565" cy="648072"/>
          </a:xfrm>
        </p:spPr>
        <p:txBody>
          <a:bodyPr/>
          <a:lstStyle/>
          <a:p>
            <a:r>
              <a:rPr lang="nl-NL"/>
              <a:t>Conceptontwikkeling (Kerstactiviteit):</a:t>
            </a:r>
            <a:endParaRPr lang="nl-NL" dirty="0"/>
          </a:p>
        </p:txBody>
      </p:sp>
      <p:graphicFrame>
        <p:nvGraphicFramePr>
          <p:cNvPr id="11" name="Tijdelijke aanduiding voor inhoud 2">
            <a:extLst>
              <a:ext uri="{FF2B5EF4-FFF2-40B4-BE49-F238E27FC236}">
                <a16:creationId xmlns:a16="http://schemas.microsoft.com/office/drawing/2014/main" id="{848853EF-7871-438C-960C-B7A454C777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7939466"/>
              </p:ext>
            </p:extLst>
          </p:nvPr>
        </p:nvGraphicFramePr>
        <p:xfrm>
          <a:off x="942338" y="1294407"/>
          <a:ext cx="8846773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5338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8CE2F6-459B-4794-BB45-4A1662A79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060" y="332656"/>
            <a:ext cx="8860565" cy="648072"/>
          </a:xfrm>
        </p:spPr>
        <p:txBody>
          <a:bodyPr/>
          <a:lstStyle/>
          <a:p>
            <a:r>
              <a:rPr lang="nl-NL"/>
              <a:t>Conceptontwikkeling (Kerstactiviteit):</a:t>
            </a:r>
            <a:endParaRPr lang="nl-NL" dirty="0"/>
          </a:p>
        </p:txBody>
      </p:sp>
      <p:graphicFrame>
        <p:nvGraphicFramePr>
          <p:cNvPr id="11" name="Tijdelijke aanduiding voor inhoud 2">
            <a:extLst>
              <a:ext uri="{FF2B5EF4-FFF2-40B4-BE49-F238E27FC236}">
                <a16:creationId xmlns:a16="http://schemas.microsoft.com/office/drawing/2014/main" id="{848853EF-7871-438C-960C-B7A454C777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9182765"/>
              </p:ext>
            </p:extLst>
          </p:nvPr>
        </p:nvGraphicFramePr>
        <p:xfrm>
          <a:off x="942338" y="1294407"/>
          <a:ext cx="8846773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ijl: links 2">
            <a:extLst>
              <a:ext uri="{FF2B5EF4-FFF2-40B4-BE49-F238E27FC236}">
                <a16:creationId xmlns:a16="http://schemas.microsoft.com/office/drawing/2014/main" id="{46CCEEFB-FEDA-4F35-B26D-4BAA91C0AA0E}"/>
              </a:ext>
            </a:extLst>
          </p:cNvPr>
          <p:cNvSpPr/>
          <p:nvPr/>
        </p:nvSpPr>
        <p:spPr>
          <a:xfrm>
            <a:off x="10271464" y="3187083"/>
            <a:ext cx="1331651" cy="3817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5968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924635-8B10-4F57-A5FC-00F545788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C286F3-A42D-4B45-B351-1EFED1B17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5BEEA1F-E50D-47A4-9DBD-05FFD98D1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180" y="562808"/>
            <a:ext cx="554355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859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7B1E9A-710B-4CA5-AFB4-971961C63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666D99-4873-484B-8A37-00E6ADB6A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AB898AA-7F8C-4C15-8DE3-3C07BDF14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937" y="695325"/>
            <a:ext cx="5572125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55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90FA43-D4CB-4A2B-B6CC-55D651EA1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5B03A4-AE95-41B3-B0D2-F43BE7510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1F13357-0DEA-418F-9D60-2A3275C31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787" y="704850"/>
            <a:ext cx="5686425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134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89699B-12C7-4C20-AA97-A0E263853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10725" cy="1325563"/>
          </a:xfrm>
        </p:spPr>
        <p:txBody>
          <a:bodyPr>
            <a:normAutofit/>
          </a:bodyPr>
          <a:lstStyle/>
          <a:p>
            <a:r>
              <a:rPr lang="nl-NL" sz="4000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Opbouw van deze ochtend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29FBF4-CC7E-4763-94FB-BE8054F6746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Beleving/ </a:t>
            </a:r>
            <a:r>
              <a:rPr lang="nl-NL" sz="2400" dirty="0" err="1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Imagineeringsles</a:t>
            </a:r>
            <a:r>
              <a:rPr lang="nl-NL" sz="2400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nl-NL" sz="2400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E-Learning Tilburg + opdracht</a:t>
            </a:r>
          </a:p>
          <a:p>
            <a:r>
              <a:rPr lang="nl-NL" sz="2400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Toepassen </a:t>
            </a:r>
            <a:r>
              <a:rPr lang="nl-NL" sz="2400" dirty="0" err="1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Imagineering</a:t>
            </a:r>
            <a:r>
              <a:rPr lang="nl-NL" sz="2400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bij kerstactiviteit</a:t>
            </a:r>
          </a:p>
          <a:p>
            <a:endParaRPr lang="nl-NL" sz="2400" dirty="0">
              <a:solidFill>
                <a:srgbClr val="0006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332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D9E67A-640F-40AD-B438-F766DCBD9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17D7FD-AF2D-4516-9275-03105EE13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71105CC-2EC1-484E-BA0F-DBF1D78F8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175" y="661987"/>
            <a:ext cx="5581650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24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03AB03-1606-4409-8A1A-17BDE63F7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B22B91-B42A-44B2-A0B8-B2B0BC53E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C4791EE-66C8-4A89-A0FB-A36B9B642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225" y="723900"/>
            <a:ext cx="554355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772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645C64-39C8-4B4F-B1DA-1A3125202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0ABAE1-E912-40C9-BD51-71EDE37A3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7469917-14BD-497F-A624-02C4E2254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675" y="676275"/>
            <a:ext cx="5962650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106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97" y="407800"/>
            <a:ext cx="8860565" cy="648072"/>
          </a:xfrm>
        </p:spPr>
        <p:txBody>
          <a:bodyPr/>
          <a:lstStyle/>
          <a:p>
            <a:r>
              <a:rPr lang="nl-NL" dirty="0"/>
              <a:t>Leerdoel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78353" y="1303285"/>
            <a:ext cx="8846773" cy="4929411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Aan het eind van deze les kun je: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Beleving/ </a:t>
            </a:r>
            <a:r>
              <a:rPr lang="nl-NL" dirty="0" err="1"/>
              <a:t>Imagineering</a:t>
            </a:r>
            <a:r>
              <a:rPr lang="nl-NL" dirty="0"/>
              <a:t> bij een vrijetijdsbesteding analyseren</a:t>
            </a:r>
          </a:p>
          <a:p>
            <a:r>
              <a:rPr lang="nl-NL" dirty="0"/>
              <a:t>Belevenisbouwstenen beschrijven en toepassen</a:t>
            </a:r>
          </a:p>
          <a:p>
            <a:r>
              <a:rPr lang="nl-NL" dirty="0"/>
              <a:t>Belevingstools beschrijven en toepassen</a:t>
            </a:r>
          </a:p>
          <a:p>
            <a:r>
              <a:rPr lang="nl-NL" dirty="0"/>
              <a:t>Invloed als vrijetijdsmanager op beleving beschrijven en toepassen in de praktijkopdracht</a:t>
            </a:r>
          </a:p>
        </p:txBody>
      </p:sp>
    </p:spTree>
    <p:extLst>
      <p:ext uri="{BB962C8B-B14F-4D97-AF65-F5344CB8AC3E}">
        <p14:creationId xmlns:p14="http://schemas.microsoft.com/office/powerpoint/2010/main" val="3390864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nl-NL" sz="3800"/>
              <a:t>Beleving volgens Falk en Dierking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nl-NL" sz="2200"/>
              <a:t>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6558AA3-65EF-427C-A75E-B4A9753B3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667" y="640080"/>
            <a:ext cx="6686978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75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>
                <a:latin typeface="+mj-lt"/>
                <a:cs typeface="+mj-cs"/>
              </a:rPr>
              <a:t>Waarom?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dirty="0" err="1">
                <a:latin typeface="+mn-lt"/>
                <a:cs typeface="+mn-cs"/>
              </a:rPr>
              <a:t>Vrijetijdsactiviteit</a:t>
            </a:r>
            <a:r>
              <a:rPr lang="en-US" sz="2000" dirty="0">
                <a:latin typeface="+mn-lt"/>
                <a:cs typeface="+mn-cs"/>
              </a:rPr>
              <a:t> die </a:t>
            </a:r>
            <a:r>
              <a:rPr lang="en-US" sz="2000" dirty="0" err="1">
                <a:latin typeface="+mn-lt"/>
                <a:cs typeface="+mn-cs"/>
              </a:rPr>
              <a:t>uniek</a:t>
            </a:r>
            <a:r>
              <a:rPr lang="en-US" sz="2000" dirty="0">
                <a:latin typeface="+mn-lt"/>
                <a:cs typeface="+mn-cs"/>
              </a:rPr>
              <a:t> is, is </a:t>
            </a:r>
            <a:r>
              <a:rPr lang="en-US" sz="2000" dirty="0" err="1">
                <a:latin typeface="+mn-lt"/>
                <a:cs typeface="+mn-cs"/>
              </a:rPr>
              <a:t>waar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mensen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graag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naar</a:t>
            </a:r>
            <a:r>
              <a:rPr lang="en-US" sz="2000" dirty="0">
                <a:latin typeface="+mn-lt"/>
                <a:cs typeface="+mn-cs"/>
              </a:rPr>
              <a:t> toe </a:t>
            </a:r>
            <a:r>
              <a:rPr lang="en-US" sz="2000" dirty="0" err="1">
                <a:latin typeface="+mn-lt"/>
                <a:cs typeface="+mn-cs"/>
              </a:rPr>
              <a:t>willen</a:t>
            </a:r>
            <a:r>
              <a:rPr lang="en-US" sz="2000" dirty="0">
                <a:latin typeface="+mn-lt"/>
                <a:cs typeface="+mn-cs"/>
              </a:rPr>
              <a:t>/</a:t>
            </a:r>
            <a:r>
              <a:rPr lang="en-US" sz="2000" dirty="0" err="1">
                <a:latin typeface="+mn-lt"/>
                <a:cs typeface="+mn-cs"/>
              </a:rPr>
              <a:t>gaan</a:t>
            </a:r>
            <a:r>
              <a:rPr lang="en-US" sz="2000" dirty="0">
                <a:latin typeface="+mn-lt"/>
                <a:cs typeface="+mn-cs"/>
              </a:rPr>
              <a:t>.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93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C1DC22-BDBD-4F98-9D69-65EE24074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Maar hoe zit het nou met </a:t>
            </a:r>
            <a:r>
              <a:rPr lang="nl-NL" dirty="0" err="1"/>
              <a:t>Imagineering</a:t>
            </a:r>
            <a:r>
              <a:rPr lang="nl-NL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471F4A-3025-4C1D-93C6-DFB55F1C6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Uitleg over bouwstenen</a:t>
            </a:r>
          </a:p>
          <a:p>
            <a:pPr marL="0" indent="0">
              <a:buNone/>
            </a:pPr>
            <a:r>
              <a:rPr lang="nl-NL" dirty="0"/>
              <a:t>Uitleg over matrix</a:t>
            </a:r>
          </a:p>
          <a:p>
            <a:pPr marL="0" indent="0">
              <a:buNone/>
            </a:pPr>
            <a:r>
              <a:rPr lang="nl-NL" dirty="0"/>
              <a:t>Uitleg over tools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u="sng" dirty="0">
                <a:hlinkClick r:id="rId2"/>
              </a:rPr>
              <a:t>Hier</a:t>
            </a:r>
            <a:endParaRPr lang="nl-NL" u="sng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9925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97" y="407800"/>
            <a:ext cx="8860565" cy="648072"/>
          </a:xfrm>
        </p:spPr>
        <p:txBody>
          <a:bodyPr/>
          <a:lstStyle/>
          <a:p>
            <a:r>
              <a:rPr lang="nl-NL" dirty="0"/>
              <a:t>Leerdoel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78353" y="1303285"/>
            <a:ext cx="8846773" cy="4929411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Aan het eind van deze les kun je: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Beleving/ </a:t>
            </a:r>
            <a:r>
              <a:rPr lang="nl-NL" dirty="0" err="1"/>
              <a:t>Imagineering</a:t>
            </a:r>
            <a:r>
              <a:rPr lang="nl-NL" dirty="0"/>
              <a:t> bij een vrijetijdsbesteding analyseren</a:t>
            </a:r>
          </a:p>
          <a:p>
            <a:r>
              <a:rPr lang="nl-NL" dirty="0"/>
              <a:t>Belevenisbouwstenen beschrijven en toepassen</a:t>
            </a:r>
          </a:p>
          <a:p>
            <a:r>
              <a:rPr lang="nl-NL" dirty="0"/>
              <a:t>Belevingstools beschrijven en toepassen</a:t>
            </a:r>
          </a:p>
          <a:p>
            <a:r>
              <a:rPr lang="nl-NL" b="1" dirty="0"/>
              <a:t>Invloed als vrijetijdsmanager op beleving beschrijven en toepassen in de praktijkopdracht</a:t>
            </a:r>
          </a:p>
        </p:txBody>
      </p:sp>
    </p:spTree>
    <p:extLst>
      <p:ext uri="{BB962C8B-B14F-4D97-AF65-F5344CB8AC3E}">
        <p14:creationId xmlns:p14="http://schemas.microsoft.com/office/powerpoint/2010/main" val="326799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EFAE24-E7A9-4782-B67C-7ED915A9D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E-</a:t>
            </a:r>
            <a:r>
              <a:rPr lang="nl-NL" dirty="0" err="1"/>
              <a:t>learning</a:t>
            </a:r>
            <a:r>
              <a:rPr lang="nl-NL" dirty="0"/>
              <a:t> Tilburg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51DAF1-CE18-4BFA-B77D-763DF9B74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Waarom? </a:t>
            </a:r>
          </a:p>
          <a:p>
            <a:pPr marL="0" indent="0">
              <a:buNone/>
            </a:pPr>
            <a:r>
              <a:rPr lang="nl-NL" dirty="0"/>
              <a:t>De stad leren kennen met de bril van Vrijetijd</a:t>
            </a:r>
          </a:p>
        </p:txBody>
      </p:sp>
    </p:spTree>
    <p:extLst>
      <p:ext uri="{BB962C8B-B14F-4D97-AF65-F5344CB8AC3E}">
        <p14:creationId xmlns:p14="http://schemas.microsoft.com/office/powerpoint/2010/main" val="594147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 Love my City- skyline Tilburg totaal Cool">
            <a:extLst>
              <a:ext uri="{FF2B5EF4-FFF2-40B4-BE49-F238E27FC236}">
                <a16:creationId xmlns:a16="http://schemas.microsoft.com/office/drawing/2014/main" id="{BEB0BD6D-6398-4881-A46F-B57DAF4C6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6763"/>
            <a:ext cx="12192000" cy="355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ilburg de gekste. Brabants beste&amp;#39; Mondkapjes | Spreadshirt">
            <a:extLst>
              <a:ext uri="{FF2B5EF4-FFF2-40B4-BE49-F238E27FC236}">
                <a16:creationId xmlns:a16="http://schemas.microsoft.com/office/drawing/2014/main" id="{5D8F6224-FD17-47AF-94B4-52567D8DA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236538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922A3DD1-C8EA-425C-9FE1-CB0EA8509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1013401"/>
            <a:ext cx="7033428" cy="147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04571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3" ma:contentTypeDescription="Een nieuw document maken." ma:contentTypeScope="" ma:versionID="40482e5b53334d1eeebda43037df53c5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9c978e2734d7fc04f5be9d8ae96b6347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4FF143-0ABB-4CFF-A5DD-2BA0E6EC906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06EA1E6-AF09-4B6C-8F92-8F46597C2C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392</Words>
  <Application>Microsoft Office PowerPoint</Application>
  <PresentationFormat>Breedbeeld</PresentationFormat>
  <Paragraphs>96</Paragraphs>
  <Slides>22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Kantoorthema</vt:lpstr>
      <vt:lpstr>PowerPoint-presentatie</vt:lpstr>
      <vt:lpstr>Opbouw van deze ochtend</vt:lpstr>
      <vt:lpstr>Leerdoel</vt:lpstr>
      <vt:lpstr>Beleving volgens Falk en Dierking</vt:lpstr>
      <vt:lpstr>Waarom? </vt:lpstr>
      <vt:lpstr>Maar hoe zit het nou met Imagineering?</vt:lpstr>
      <vt:lpstr>Leerdoel</vt:lpstr>
      <vt:lpstr>E-learning Tilburg</vt:lpstr>
      <vt:lpstr>PowerPoint-presentatie</vt:lpstr>
      <vt:lpstr>PowerPoint-presentatie</vt:lpstr>
      <vt:lpstr>PowerPoint-presentatie</vt:lpstr>
      <vt:lpstr>Transformatieve beleving</vt:lpstr>
      <vt:lpstr>Op wikiwijs als bron</vt:lpstr>
      <vt:lpstr>Kerstactiviteit</vt:lpstr>
      <vt:lpstr>Conceptontwikkeling (Kerstactiviteit):</vt:lpstr>
      <vt:lpstr>Conceptontwikkeling (Kerstactiviteit):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Machiel Huizer</cp:lastModifiedBy>
  <cp:revision>8</cp:revision>
  <dcterms:created xsi:type="dcterms:W3CDTF">2021-07-07T07:37:45Z</dcterms:created>
  <dcterms:modified xsi:type="dcterms:W3CDTF">2021-12-02T15:33:13Z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